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6C9A0-C970-4F79-AC15-C4CC50DF4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F5ADB-65DF-4398-99BC-01FD5842E3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Population histograms of three groups of neurons. (A) MGS-specific neurons (n = 39). (B) VGS-specific neurons (n = 18). (C) Non-specific neurons (n = 12). All histograms are aligned at target onset (Tg), first reward (Rw1)/click tone (clk) and second reward (Rw2). Thick and thin lines show the activities in the MGS-R and VGS-R tasks, respectively; and red and blue lines show the activities in the reward condition with higher (preferred) and lower (non-preferred) activities,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A2006-ED64-40BD-B82C-2C7AB43FAC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888–898,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Population histograms of three groups of neurons. (A) MGS-specific neurons (n = 39). (B) VGS-specific neurons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Population histograms of three groups of neurons. (A) MGS-specific neurons (n = 39). (B) VGS-specific neurons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2024-04-26T03:45:49Z</dcterms:modified>
</cp:coreProperties>
</file>