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744B17-CE95-4A97-80EE-34BD58778E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CEDBC-9B24-40CB-9507-B43410B3CE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903A7-1956-4BEE-BB73-577FCD1ACE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2024-04-26T21:37:15Z</dcterms:modified>
</cp:coreProperties>
</file>