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1208D-EA83-4C11-A96F-7FD9E3F55A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AF271-FDBB-4FD4-817D-ED9BB5A02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2C986-AD4B-4BAF-BBF3-0F7A7DEE6E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2024-04-26T06:12:43Z</dcterms:modified>
</cp:coreProperties>
</file>