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12BCE-2AF6-41F3-A530-89DEF2B94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C27CE-52B8-49D1-BA5D-35C55FBCC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 of DOTS case notification rates of all cases in SQH townships and control townships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2007;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C6D4B-8C4D-413B-BD56-03A03F8880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 of DOTS case notification rates of all new smear-positive cases in SQH townships and control townships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2007;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C6D4B-8C4D-413B-BD56-03A03F8880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m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22, Issue 3, May 2007, Pages 156–166,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Trend of DOTS case notification rates of all cases in SQH townships and control townships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2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22, Issue 3, May 2007, Pages 156–166,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Trend of DOTS case notification rates of all new smear-positive cases in SQH townships and control townships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Trend of DOTS case notification rates of all cases in SQH townships and control townships
</vt:lpstr>
      <vt:lpstr>Figure 2 Trend of DOTS case notification rates of all new smear-positive cases in SQH townships and control townships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2024-04-26T10:10:26Z</dcterms:modified>
</cp:coreProperties>
</file>