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28F6B-75BE-4951-953A-E2AEAC9FAD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22AF58-071B-4A9C-A036-AF255E9245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2. Waveform (left) and spectrum (right) of the stimuli employed. Top panels: narrow-band speech envelope noise (NBSEN) corresponding to white noise convolved with the temporal envelope of the original sentence up to 2 Hz. Middle panels: broad band speech envelope noise (BBSEN), corresponding to white noise convolved with the temporal envelope of the above sentence up to 256 Hz. Lower panels: natural digitized sentence. Vertical lines indicate the presence of formants. In the first phase of the experiment, subjects could not understand NBSEN and BBSEN. After a perceptual learning phase, they were able to understand BBSEN but not NBSEN.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192938-1540-4071-A195-C6BB38C00D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247–255,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2. Waveform (left) and spectrum (right) of the stimuli employed. Top panels: narrow-band speech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2. Waveform (left) and spectrum (right) of the stimuli employed. Top panels: narrow-band speech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2024-04-26T19:19:04Z</dcterms:modified>
</cp:coreProperties>
</file>