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854C6-2246-48D8-B81E-FE7AF37200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AFAC2-825C-48B8-9E45-CD7AC386D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Immunostaining of alfa SMA ( A ) and versican ( B ) in long-term PD patients with peritonitis. ( A ) Alfa SMA was observed in blood vessels, pericytes and myofibroblasts in the fibrous-thickened peritoneum. In specimens with many αSMA-positive cells, versican showed a high expression. The αSMA-expressing cells did not always correspond to the versican-expressing area on the adjacent section of ( A ), except the vascular area. Original magnification: ( A and B ) ×100, bars = 100 μm.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8B606-1BD4-442F-A069-AB1AC174EB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3504–3512,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Immunostaining of alfa SMA ( A ) and versican ( B ) in long-term PD patients with peritonitis. ( A ) Alfa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Immunostaining of alfa SMA ( A ) and versican ( B ) in long-term PD patients with peritonitis. ( A ) Alfa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2024-04-26T07:07:27Z</dcterms:modified>
</cp:coreProperties>
</file>