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8E2B4E-4F6C-4409-BE79-32EDDD2832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C66533-3DB0-4A38-9C58-73CB4E3882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4ABC61-4AF1-4DA1-84B0-50DE239AA5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2024-05-08T11:41:38Z</dcterms:modified>
</cp:coreProperties>
</file>