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33E3B5-D6CE-484A-9899-8AB55ABF7CA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03C498-9162-4D7E-9A5E-5E9216BD5A6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5CC80D-5223-4B0B-9A4D-4DC9999EBFB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2024-09-20T06:26:50Z</dcterms:modified>
</cp:coreProperties>
</file>