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81AC8D-C236-46D3-BEEC-C463B76522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554C44-1DBA-4322-AD76-019DA92A00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57D414-3E1A-4C76-9B80-D7032CCB9B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2024-09-19T03:44:35Z</dcterms:modified>
</cp:coreProperties>
</file>