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3C60EA-2C73-40A2-A3B1-D270C2AECD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63ECCB-C6DB-4DD0-9971-0A86519AA5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Conjunction analysis of caloric irrigations of the right and left ears for right- and left-handed volunteers. Activations appear in both hemispheres, especially in temporo-insular and parietal regions. A predominance of the non-dominant hemisphere can easily be observed in left-handed volunteers.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BFE67C-29C7-479E-A6A8-4BBAB0DFB3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9.9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9, September 2003, Pages 994–1007,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https://doi.org/10.1093/cercor/13.9.994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Conjunction analysis of caloric irrigations of the right and left ears for right- and left-handed volunteers.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Conjunction analysis of caloric irrigations of the right and left ears for right- and left-handed volunteers.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2024-04-26T16:11:05Z</dcterms:modified>
</cp:coreProperties>
</file>