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D31444-F07E-42B3-BF4A-309C825882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AB69FA-7B45-4994-9248-CD849E54D0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postspike potentials from (A) a layer 5 corticothalamic neuron and (B) a layer 6 corticothalamic neuron illustrating the prominent DAP in the layer 5 neuron and the prominent fAHP in the layer 6 neuron. Only spikes after the initial burst in bursting neurons were used to measure both the fAHP and the DAP. Action potential heights are truncated for clarity.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6D1BA8-99F3-48C2-AC78-5C26AB5715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2810–2826,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Examples of postspike potentials from (A) a layer 5 corticothalamic neuron and (B) a layer 6 corticothalamic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Examples of postspike potentials from (A) a layer 5 corticothalamic neuron and (B) a layer 6 corticothalamic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2024-04-26T04:02:15Z</dcterms:modified>
</cp:coreProperties>
</file>