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D7A4CE-B403-4BCF-9031-0EC8B441D2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5C33DF-9828-4801-A8F2-CA69E50C0C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3. A histogram displaying the average percent BOLD signal change for the anterior and posterior left hippocampus ROIs as a function of remoteness of memory.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AB3D9C-E526-4A06-84AA-7F7DAD95AC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11, November 2004, Pages 1214–1225,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3. A histogram displaying the average percent BOLD signal change for the anterior and posterior left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3. A histogram displaying the average percent BOLD signal change for the anterior and posterior left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2024-09-19T06:14:24Z</dcterms:modified>
</cp:coreProperties>
</file>