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E14DF-673F-45B0-91E6-3B20930286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7FA177-4DC1-40F6-87EC-ABAFAD86FF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3. A histogram displaying the average percent BOLD signal change for the anterior and posterior left hippocampus ROIs as a function of remoteness of memory.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17CCC-DFAA-4F8D-B8C4-3D5754E24D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1214–1225,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3. A histogram displaying the average percent BOLD signal change for the anterior and posterior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3. A histogram displaying the average percent BOLD signal change for the anterior and posterior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2024-09-20T02:43:24Z</dcterms:modified>
</cp:coreProperties>
</file>