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2654B9-F23B-407B-A7C4-75DD6F3728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C992E6-D865-4274-A399-A831D97318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cps-lacZ induction by antibiotics. E. coli FSSG02-1K was plated and tested for antibiotic sensitivity and expression of β-galactosidase by disk diffusion assay. Representative reactions are shown. β-galactosidase acting on the substrate X-gal in the medium produced blue rings at the periphery of zones of inhibition. Results for all antibiotics tested are summarized in Table 1. A: Cephaloridine. B: Colistin. C: Ampicillin. D: Chloramphenicol. E: Nalidixic acid.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6F4C13-B710-4AF2-A336-AC3822B435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Side groups of selected antibiotics and effects on cps-lacZ induction. A single asterisk (*) indicates that the side group is attached to a penicillin β-lactam core; a double asterisk (**) indicates that the side group is attached to a cephalosporin β-lactam core. Dashed circles denote differences from penicillin G. R-groups attached to the other side of the β-lactam core are not shown for cephaloridine, cephalothin or ticarcillin. A: Penicillin G. B: Ampicillin. C: Carbenicillin. D: Ticarcillin. E: Cephaloridine and cephalothin.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6F4C13-B710-4AF2-A336-AC3822B4351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378-1097(03)00616-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S0378-1097(03)00616-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226, Issue 2, September 2003, Pages 245–249,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https://doi.org/10.1016/S0378-1097(03)00616-5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Examples of cps-lacZ induction by antibiotics. E. coli FSSG02-1K was plated and tested for antibiotic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4038600" y="1371600"/>
            <a:ext cx="10600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226, Issue 2, September 2003, Pages 245–249,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https://doi.org/10.1016/S0378-1097(03)00616-5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Side groups of selected antibiotics and effects on cps-lacZ induction. A single asterisk (*) indicates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86100" y="1371600"/>
            <a:ext cx="297688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1 Examples of cps-lacZ induction by antibiotics. E. coli FSSG02-1K was plated and tested for antibiotic ...</vt:lpstr>
      <vt:lpstr>2 Side groups of selected antibiotics and effects on cps-lacZ induction. A single asterisk (*) indicates that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2024-04-27T01:10:39Z</dcterms:modified>
</cp:coreProperties>
</file>