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1293A0-C035-464A-81B5-51E4DC9B85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68A13D-8875-4F1B-9C91-CBD5F82403F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SCUBA 850-μm isophotal contour map of the Horsehead nebula overlaid on a grey-scale of the ISOCAM 6.75-μm image. The region shown is the same as that in Fig. 2. West is towards the top, north is to the left-hand side. Contour levels are as in Fig. 2. The submillimetre emission from the source SMM1 can now be seen to be offset from the infrared emission, with the latter lying closer to the H-ii region and appearing almost to wrap around the submillimetre source. The source SMM2 in the horse's throat can be seen to be associated with a dip in the mid-infrared emission (cf. Abergel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 Journal compilation © 2006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658FA-7C7C-4E7A-AA3E-ED27625819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6.1035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369, Issue 3, 1 July 2006, Pages 1201–1210, </a:t>
            </a:r>
            <a:r>
              <a:rPr lang="en-US" altLang="en-US" sz="1000">
                <a:solidFill>
                  <a:srgbClr val="333333"/>
                </a:solidFill>
                <a:hlinkClick r:id="rId3"/>
              </a:rPr>
              <a:t>https://doi.org/10.1111/j.1365-2966.2006.10356.x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SCUBA 850-μm isophotal contour map of the Horsehead nebula overlaid on a grey-scale of the ISOCAM 6.75-μm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SCUBA 850-μm isophotal contour map of the Horsehead nebula overlaid on a grey-scale of the ISOCAM 6.75-μm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2024-04-26T07:48:00Z</dcterms:modified>
</cp:coreProperties>
</file>