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3F4E25-BD55-400E-B0C4-3171A7808B2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BE8C65-56C7-4CF5-BC60-C2120368ECA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Growth of rice under combined biotic and abiotic stress conditions. Plants are shown after exposure to drought stress, infection with the plant-parasitic nematode Meloidogyne graminicola, or the two stresses in combination.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[2012]. Published by Oxford University Press [on behalf of the Society for Experimental Biology].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2A5835-68AB-46DF-B392-D7ECB59AA05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xb/ers10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Exp Bot</a:t>
            </a:r>
            <a:r>
              <a:rPr lang="en-US" altLang="en-US" sz="1000">
                <a:solidFill>
                  <a:srgbClr val="333333"/>
                </a:solidFill>
              </a:rPr>
              <a:t>, Volume 63, Issue 10, 13 June 2012, Pages 3523–3543,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https://doi.org/10.1093/jxb/ers100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Growth of rice under combined biotic and abiotic stress conditions. Plants are shown after exposure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Growth of rice under combined biotic and abiotic stress conditions. Plants are shown after exposure 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2024-04-26T17:03:31Z</dcterms:modified>
</cp:coreProperties>
</file>