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26A02-80A8-4632-88BE-7944114337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B566B-C410-4040-80BF-C40084131D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N2pc responses are consistent with the attention-for-reward model in high decision-performance participants. Displayed are the scalp distribution and mean N2pc amplitudes for cues A, M, and Z in a group of high decision-performance participants (n = 15, decision-performance scores at least 0.5 SD above the mean) and a group of low decision-performance participants (n = 11, decision-performance scores at least 0.5 SD below the mean). In high performers, but not in low performers, the N2pc responses were consistent with the attention-for-reward model. (Error bars indicate SEM.)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FAA961-816F-4FBE-9106-B8CBD1D658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N2pc responses are consistent with the attention-for-reward model in high decision-performance participants.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N2pc responses are consistent with the attention-for-reward model in high decision-performance participants.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2024-04-26T12:27:19Z</dcterms:modified>
</cp:coreProperties>
</file>