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0F988-A360-4A52-AEB8-55AE2F7256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2ECAF7-3F3E-40B9-9DF7-2A72EEA4B9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1. Procedure for generation of speech envelope noises.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7549E1-412F-4816-B69E-1322694AD6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247–255,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1. Procedure for generation of speech envelope noises.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1. Procedure for generation of speech envelope noises.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2024-04-26T05:38:36Z</dcterms:modified>
</cp:coreProperties>
</file>