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CFCB8-8FEA-4747-8FB8-6093AF87A7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CE899-CD7B-4D70-A711-A2CB615E8F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selected agency characteristics and current use of technology among home health and hospice care agencies, United States,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Limited. For permission to use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35FFF-4537-4EDB-A5FD-6DC6A3125A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10.005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2010, Pages 389–395,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https://doi.org/10.1136/jamia.2010.005504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Relationship between selected agency characteristics and current use of technology among home health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Relationship between selected agency characteristics and current use of technology among home health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2024-04-26T12:39:58Z</dcterms:modified>
</cp:coreProperties>
</file>