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E792B-1A68-48F4-BA6E-F7CA646760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8EA70-7838-4591-BE32-C9F237FDE4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Nissl-stained section showing LGN lamination. Laminar designations are as follows. i, ipsilateral, c, contralateral, P, parvocellular, K, koniocellular, M, Magnocellular. Numerals refer to different K layers. (B) A section showing part of the label which is shown as a composite in the reconstruction shown in (D). (C) Serial reconstruction of the label involving mainly LGN layers K1 and K2 and both LGN M layers from one hemisphere, collapsed onto a single drawing. (D) Serial reconstruction of the label involving mainly layers K3–K6 and the P layers from one hemisphere, collapsed onto a single drawing.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4F0D5-7103-4047-8323-88CDEC60D8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2007, Pages 2334–2345,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Nissl-stained section showing LGN lamination. Laminar designations are as follows. i, ipsilateral, 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Nissl-stained section showing LGN lamination. Laminar designations are as follows. i, ipsilateral, c,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2024-09-18T21:50:27Z</dcterms:modified>
</cp:coreProperties>
</file>