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BE23E08-EC4D-4320-9EC8-33DFF672208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D6F58EE-0BD3-4760-ADBE-1A068B3305B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(A) Nissl-stained section showing LGN lamination. Laminar designations are as follows. i, ipsilateral, c, contralateral, P, parvocellular, K, koniocellular, M, Magnocellular. Numerals refer to different K layers. (B) A section showing part of the label which is shown as a composite in the reconstruction shown in (D). (C) Serial reconstruction of the label involving mainly LGN layers K1 and K2 and both LGN M layers from one hemisphere, collapsed onto a single drawing. (D) Serial reconstruction of the label involving mainly layers K3–K6 and the P layers from one hemisphere, collapsed onto a single drawing.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2007.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59A8B55-D7DC-4E15-BDFD-7FC1A87146D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l142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17, Issue 10, October 2007, Pages 2334–2345,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https://doi.org/10.1093/cercor/bhl142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3. </a:t>
            </a:r>
            <a:r>
              <a:rPr lang="en-US" altLang="en-US" b="0"/>
              <a:t>(A) Nissl-stained section showing LGN lamination. Laminar designations are as follows. i, ipsilateral, c,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3. (A) Nissl-stained section showing LGN lamination. Laminar designations are as follows. i, ipsilateral, c,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2024-09-20T05:24:08Z</dcterms:modified>
</cp:coreProperties>
</file>