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D60BF-1449-45D2-AEC6-84261AFD7C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5A69E-3B13-4B5F-8495-1EAF2B714B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Hazard ratios (95% CI) for all-cause mortality in subgroups of patients with heart failure (ACE-inhibitor, angiotensin-converting enzyme-inhibitor).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F63C8-6E09-4542-A2DC-D8815FC03E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8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12, June 2006, Pages 1431–1439,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https://doi.org/10.1093/eurheartj/ehi890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Hazard ratios (95% CI) for all-cause mortality in subgroups of patients with heart failure (ACE-inhibitor,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Hazard ratios (95% CI) for all-cause mortality in subgroups of patients with heart failure (ACE-inhibitor,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2024-04-26T00:54:51Z</dcterms:modified>
</cp:coreProperties>
</file>