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E0577-1D8E-43C2-8631-20CD51458B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38E267-C542-4E2C-B2C4-1192BC0E8B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14BA8-EE58-40D9-BC02-79E7864B3B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2024-04-27T05:02:02Z</dcterms:modified>
</cp:coreProperties>
</file>