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C47C4B-9394-461C-9B46-4F060ECC92B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B5E5E5-BE47-4775-B6A4-DEB0C1E474A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Quantitative analysis of the relationships between fEPSP slope and the percentage of CRs for control and mGluR1 heterozygous and knockout mice. (A–C) Data collected from controls (A) and from heterozygous (B) and knockout (C) mice during habituation (black triangles), conditioning (white circles), and extinction (black circles) sessions. Each point represents the mean value collected from a single animal during the corresponding session. Regression lines, and their corresponding equations, are included only for coefficients of correlation, r &gt; 0.6. The corresponding values for P and r of each regression analysis are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7CF969-5D8C-4B02-99C1-8AF1617240F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7, July 2008, Pages 1653–1663, </a:t>
            </a:r>
            <a:r>
              <a:rPr lang="en-US" altLang="en-US" sz="1000">
                <a:solidFill>
                  <a:srgbClr val="333333"/>
                </a:solidFill>
                <a:hlinkClick r:id="rId3"/>
              </a:rPr>
              <a:t>https://doi.org/10.1093/cercor/bhm193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Quantitative analysis of the relationships between fEPSP slope and the percentage of CRs for control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Quantitative analysis of the relationships between fEPSP slope and the percentage of CRs for control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2024-09-19T02:16:56Z</dcterms:modified>
</cp:coreProperties>
</file>