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559BF-39E5-4276-8FE1-B089E345DD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36D8F-A50D-47F1-87B6-C59938D102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TLC System Architecture and 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192F0-167B-4EE7-9545-BFFEEB60A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1997.00404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4, Issue 6, November 1997, Pages 413–425,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https://doi.org/10.1136/jamia.1997.0040413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Schematic Diagram of TLC System Architecture and Processing.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Schematic Diagram of TLC System Architecture and Processing.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2024-04-27T03:26:16Z</dcterms:modified>
</cp:coreProperties>
</file>