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084070-1BE5-4430-A878-5CF71CE204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29B1D7-3032-47A9-B753-9193DDCF30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2F6184-6C95-4B4E-8B51-31FDB7E799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2024-04-26T06:27:06Z</dcterms:modified>
</cp:coreProperties>
</file>