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486E0E-28F4-4E84-A99F-FC68006639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0A1CE4-B045-4AF5-80FD-5FAD594CCB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8D5138-3752-4905-A360-B02438EE60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2024-04-26T11:31:29Z</dcterms:modified>
</cp:coreProperties>
</file>