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CCC2D-119E-4386-A1A3-B03101B84A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11FDDD-31CA-4766-9B7E-EE92BE053B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HI scores (±SE) (see Data Analysis) for the TOOL and TUBE tasks within each PT and PO asymmetry combination in chimpanzee (cf. Table 4). HI values range from −1.0 to 1.0, with the absolute value representing the strength of the lateral bias; positive values indicate right-hand bias and negative values indicate left-hand bias.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31D096-55D7-426B-89DA-DAFA3D7929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411–422,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Mean HI scores (±SE) (see Data Analysis) for the TOOL and TUBE tasks within each PT and PO asymmetry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Mean HI scores (±SE) (see Data Analysis) for the TOOL and TUBE tasks within each PT and PO asymmetry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2024-04-26T23:34:38Z</dcterms:modified>
</cp:coreProperties>
</file>