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CA9E5A-9A43-449F-B6B0-A3DEB0B0D3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89A3E4-0C2B-4976-BBCD-0EBA9538FC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Superdex 75 gel filtration of either GST-ExoIX (●) or ExoIX protein (◯). The arrows indicate the elution positions of the molecular weight markers bovine serum albumin, 66 kDa (1), carbonic anhydrase, 31 kDa (2) and cytochrome c, 12.4 kDa (3). The release of 3′-[32P]dCMP from the 3′-end-labeled single-stranded plasmid substrate was determined by precipitation with trichloroacetic acid.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630B82-5C3E-465F-82CF-337A26BCE5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6.11.25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11, 1 June 1998, Pages 2593–2597, </a:t>
            </a:r>
            <a:r>
              <a:rPr lang="en-US" altLang="en-US" sz="1000">
                <a:solidFill>
                  <a:srgbClr val="333333"/>
                </a:solidFill>
                <a:hlinkClick r:id="rId3"/>
              </a:rPr>
              <a:t>https://doi.org/10.1093/nar/26.11.2593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Superdex 75 gel filtration of either GST-ExoIX (●) or ExoIX protein (◯). The arrows indicate the elution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Superdex 75 gel filtration of either GST-ExoIX (●) or ExoIX protein (◯). The arrows indicate the elution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2024-04-27T00:00:14Z</dcterms:modified>
</cp:coreProperties>
</file>