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48B8D7-68C1-4B8C-B7EA-518BBDA093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F18F23-BCB2-418F-88E2-F8AA39393A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Specificity of the anti-Cx43 antibody. (A) Western blot analysis was performed for Cx43 (upper panel) or as loading control for GAPDH (lower panel) on 30 μg ventricular protein extracts of Cx43fl/fl, untreated Cx43Cre-ER(T)/fl or 4-hydroxytamoxifen (4-OHT) injected Cx43Cre-ER(T)/fl mice. (B) Western blot analysis was performed for Cx43 (upper panel) or for the mitochondrial marker protein ANT (lower panel) on 30 μg protein extracts of ventricular mitochondria isolated from Cx43fl/fl, untreated Cx43Cre-ER(T)/fl or 4-hydroxytamoxifen (4-OHT) injected Cx43Cre-ER(T)/fl mice. (C) Mitochondria isolated from the ventricles of Cx43fl/fl, untreated Cx43Cre-ER(T)/fl or 4-hydroxytamoxifen (4-OHT) injected Cx43Cre-ER(T)/fl mice were stained with antibodies against Cx43 (red) or the mitochondrial marker cytochrome c (green) and analyzed by confocal laser scan microscopy. Merged image shows co-localization pixels in yellow.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2005,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E4FF11-0ED4-43CA-8424-6978012706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5.04.0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67, Issue 2, August 2005, Pages 234–244,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https://doi.org/10.1016/j.cardiores.2005.04.014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 </a:t>
            </a:r>
            <a:r>
              <a:rPr lang="en-US" altLang="en-US" b="0"/>
              <a:t>Specificity of the anti-Cx43 antibody. (A) Western blot analysis was performed for Cx43 (upper panel) or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7 Specificity of the anti-Cx43 antibody. (A) Western blot analysis was performed for Cx43 (upper panel) or 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2024-04-26T10:14:10Z</dcterms:modified>
</cp:coreProperties>
</file>