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28352-69D1-484E-A41D-6B07453C48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7F08D-7245-4BE4-8DA8-60553C701C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405649-D6FE-4F93-AA4C-466570C0E9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2024-04-27T00:29:49Z</dcterms:modified>
</cp:coreProperties>
</file>