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18B77-2DCC-45D8-BA6F-91A35A32B4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0E5D8-C147-4F29-A476-9FA3294ED0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SLEDAI of the nine SLE patients with time. The overall SLEDAI score of the nine SLE patients decreased with time. The bold line (—) represents a patient with transient worsening of disease activity 4 weeks after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5F9F6D-BC40-4E51-9C0F-074D66978A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k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21, Issue 6, June 2006, Pages 1534–1540,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https://doi.org/10.1093/ndt/gfk102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Change in SLEDAI of the nine SLE patients with time. The overall SLEDAI score of the nine SLE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Change in SLEDAI of the nine SLE patients with time. The overall SLEDAI score of the nine SLE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2024-04-26T08:30:26Z</dcterms:modified>
</cp:coreProperties>
</file>