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4CD82-AD93-474B-AC61-EF36D3A696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4D29D-7967-4F76-8109-1574CD2CA7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Source-level patterns of attentional modulations of alpha activity, calculated via identical contrast as on sensor level (Fig. 3). Effects were to a great extent lateralized to the right hemisphere no matter whether for the pre- or posttarget period (upper panel). In particular, in the pretarget period, the effect was mainly confined to rSTG while becoming more distributed in the posttarget period. Time-resolved DICS was performed for 2 ROIs (rSTG: middle panel; rIPL: lower panel) in order to visualize the temporal alpha band dynamics at these locations. Interaction plots are plotted for 500 ms postsound onset (cue or target, respectively). Importantly, this analysis shows in the pretarget period that the effect at rSTG (middle left panel) is driven by a relative increase of alpha power following a right informative cue and (at trend level) the reversed pattern when an informative cue was presented to the left ear (*: P≤ 0.05; +: P≤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84720D-E34F-4FD8-90BF-384FE7F473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2579–2590, </a:t>
            </a:r>
            <a:r>
              <a:rPr lang="en-US" altLang="en-US" sz="1000">
                <a:solidFill>
                  <a:srgbClr val="333333"/>
                </a:solidFill>
                <a:hlinkClick r:id="rId3"/>
              </a:rPr>
              <a:t>https://doi.org/10.1093/cercor/bht113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Source-level patterns of attentional modulations of alpha activity, calculated via identical contrast as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Source-level patterns of attentional modulations of alpha activity, calculated via identical contrast as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2024-04-26T23:23:33Z</dcterms:modified>
</cp:coreProperties>
</file>