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E3CCB-2C46-4A6F-965E-42650CF0D1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3EE6D-C8CC-4E87-99F0-AA0C9077EA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ABF75B-2583-4FE9-8CFF-A261514202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2024-04-26T09:08:44Z</dcterms:modified>
</cp:coreProperties>
</file>