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83C601-CD85-4B91-95FC-9D558EBC8F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B14E3E-2EB9-4DE6-A17E-AEDA6A847D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Fractional uncertainty on mmin for WFIRST-like observations, with a cadence of 15 min and bulge sources.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Monthly Notices of the Royal Astronomical Society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54F609-CAF2-45B9-B056-A9ED5B720B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00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423, Issue 2, June 2012, Pages 1856–1865,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https://doi.org/10.1111/j.1365-2966.2012.21009.x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Fractional uncertainty on m</a:t>
            </a:r>
            <a:r>
              <a:rPr lang="en-US" altLang="en-US" b="0" baseline="-25000"/>
              <a:t>min</a:t>
            </a:r>
            <a:r>
              <a:rPr lang="en-US" altLang="en-US" b="0"/>
              <a:t> for WFIRST-like observations, with a cadence of 15 min and bulge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Fractional uncertainty on mmin for WFIRST-like observations, with a cadence of 15 min and bulge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2024-04-26T01:24:11Z</dcterms:modified>
</cp:coreProperties>
</file>