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3BD9E10-05AA-484D-B89B-C8B23BADF66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829B2A-BC49-49E1-AF8F-5E8EE03BCE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Representation in individual subjects of the somatotopic body maps in the left putamen (external view) during toe (red), hand (light green) and lip (dark blue) movements. Overlap between territories is represented in light blue. Activated areas tended to form discrete zones rather than to be distributed in uniform clusters. Anterior, left; posterior,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C0CDBC-4C96-4E0F-998C-98A87E6E980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2.16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2, February 2003, Pages 162–169, </a:t>
            </a:r>
            <a:r>
              <a:rPr lang="en-US" altLang="en-US" sz="1000">
                <a:solidFill>
                  <a:srgbClr val="333333"/>
                </a:solidFill>
                <a:hlinkClick r:id="rId3"/>
              </a:rPr>
              <a:t>https://doi.org/10.1093/cercor/13.2.162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Representation in individual subjects of the somatotopic body maps in the left putamen (external view) during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Representation in individual subjects of the somatotopic body maps in the left putamen (external view) during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2024-04-26T22:59:05Z</dcterms:modified>
</cp:coreProperties>
</file>