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79FC1D-8084-4B26-9DA5-F8340A758F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13ADF9-2923-410F-814F-FF82273FC2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analysis of behavior performance and brain activity at rest. In CI patients, the activity observed at rest in the auditory and posterior temporal cortices (labeled, respectively, A and T in Fig. 1) presents a positive correlation with the performances on the audiovisual identification of words in inexperienced (T0) and experienced (T1) CI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7EC807-9F01-4C98-A363-29E81FAAB6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5, May 2010, Pages 1217–1222,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Correlation analysis of behavior performance and brain activity at rest. In CI patients, the activity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Correlation analysis of behavior performance and brain activity at rest. In CI patients, the activity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2024-04-26T23:16:30Z</dcterms:modified>
</cp:coreProperties>
</file>