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EB7820-521B-46AE-8C63-2F8708CB5FD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AD5710-83F1-43D7-952C-8B9004B0169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Deworming with Albendazole or Praziquantel during Pregnancy on Outcomes at Delivery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FD7AFC-7913-42ED-A64E-B5671480810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6499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50, Issue 4, 15 February 2010, Pages 531–540,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https://doi.org/10.1086/649924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3 </a:t>
            </a:r>
            <a:r>
              <a:rPr lang="en-US" altLang="en-US" b="0"/>
              <a:t>Effect of Deworming with Albendazole or Praziquantel during Pregnancy on Outcomes at Delivery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3 Effect of Deworming with Albendazole or Praziquantel during Pregnancy on Outcomes at Delivery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2024-04-26T16:25:06Z</dcterms:modified>
</cp:coreProperties>
</file>