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C6A52-F4B4-49C6-B46D-A73272EEE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A1539-8BA1-408D-AE49-6E2F19BE0D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multi-frequency-enriched environment on cortical response properties in WT and KO mice. (A and B) Tuning BW narrowed in WT, but broadened in KO mice. (C) The receptive field size was reduced in WT, but unaltered in KO mice. (D–E) Spontaneous and tone-evoked firing rates were decreased in WT but increased in KO mice. (F) Mean and maximum response magnitudes to tones within the receptive field were increased in KO, but decreased in WT. (G and H) Onset and peak latencies were increased in WT but not in KO. Asterisk indicates a statistically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008864-52D0-4E02-B1C2-A43810BD9C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1956–1965, </a:t>
            </a:r>
            <a:r>
              <a:rPr lang="en-US" altLang="en-US" sz="1000">
                <a:solidFill>
                  <a:srgbClr val="333333"/>
                </a:solidFill>
                <a:hlinkClick r:id="rId3"/>
              </a:rPr>
              <a:t>https://doi.org/10.1093/cercor/bht053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multi-frequency-enriched environment on cortical response properties in WT and KO mice.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Effects of multi-frequency-enriched environment on cortical response properties in WT and KO mice. (A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2024-04-26T15:13:14Z</dcterms:modified>
</cp:coreProperties>
</file>