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56B0D-E5B7-46FE-8211-FDB7769F93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533D6E-6BF6-4572-A39E-AC4E3413016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Methylation of the HOXA10 gene. DNA from baboons with or without endometriosis was treated with bisulphite and subsequently sequenced to identify the methylated CpG sites. Three fragments (A) F1, (B) F2 and (C) F3 within the CpG islands of the HOXA10 gene were sequenced. For each CpG site, no methylation is shown as white squares, partial methylation as gray squares and complete methylation as black squares. Data are shown for six animals that are DF and six animals with endometriosis (Endosis).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European Society of Human Reproduction and Embryology.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999CD3-533A-4A5E-A80F-2F51EF76EB7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ehr/gam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Hum Reprod</a:t>
            </a:r>
            <a:r>
              <a:rPr lang="en-US" altLang="en-US" sz="1000">
                <a:solidFill>
                  <a:srgbClr val="333333"/>
                </a:solidFill>
              </a:rPr>
              <a:t>, Volume 13, Issue 5, May 2007, Pages 323–332, </a:t>
            </a:r>
            <a:r>
              <a:rPr lang="en-US" altLang="en-US" sz="1000">
                <a:solidFill>
                  <a:srgbClr val="333333"/>
                </a:solidFill>
                <a:hlinkClick r:id="rId3"/>
              </a:rPr>
              <a:t>https://doi.org/10.1093/molehr/gam005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Methylation of the HOXA10 gene. DNA from baboons with or without endometriosis was treated with bisulphite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Methylation of the HOXA10 gene. DNA from baboons with or without endometriosis was treated with bisulphite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2024-04-27T03:47:54Z</dcterms:modified>
</cp:coreProperties>
</file>