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C3A65-2765-44C2-8481-84EA6E868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FDB5E-6D75-4D54-9202-9D8D195144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Relationship between pollination deficit (maximal seed set minus open seed set, divided by maximal seed set at each grouping of four canola plants) and the observed abundance of floral visitors (honey bees, native bees, and syrphid flies) on B. rapa at four fields with hedgerows and four fields with conventionally managed edges (control) in each of two years, 2010 (open circles) and 2011 (closed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Entomological Society of America 2016.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B2EE8-7A9D-496E-8374-4F4381378D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e/tow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109, Issue 3, June 2016, Pages 1020–1027, </a:t>
            </a:r>
            <a:r>
              <a:rPr lang="en-US" altLang="en-US" sz="1000">
                <a:solidFill>
                  <a:srgbClr val="333333"/>
                </a:solidFill>
                <a:hlinkClick r:id="rId3"/>
              </a:rPr>
              <a:t>https://doi.org/10.1093/jee/tow086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 between pollination deficit (maximal seed set minus open seed set, divided by maximal seed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Relationship between pollination deficit (maximal seed set minus open seed set, divided by maximal seed 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2024-04-26T09:07:58Z</dcterms:modified>
</cp:coreProperties>
</file>