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6BC6E-4DB7-468C-82F5-E9A3DA6390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08DC5-34C4-4AF9-BAC2-CAFF4E0243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Necdin activates GnRH gene expression. ( A ) Two luciferase reporters were studied: −5 kb GnRH and GnRH enhancer reporter, which is a condensed combination of the three well-characterized rat GnRH regulatory elements: upstream enhancer (UE), enhancer (E) and promoter (P) ( 36 ). ( B ) Each reporter was co-transfected into GN11 cells with a necdin expression vector (necdin) or empty vector (control). ( C ) GT1-7 cells were co-transfected with pGL3-luciferase or GnRH enhancer reporter and either necdin expression vector or empty vector control. ( D ) GN11 cells were co-transfected with GnRH enhancer reporter and either necdin, Magel2, Dlxin-1, or empty vector control. Experiments were performed in quadruplicate and repeated at least three times. Results shown are mean ± SEM. The means were compared by one-way ANOVA and Tukey–Kramer HSD. *indicates significant difference ( P &lt; 0.05) relative to empty vector control.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2173D-9996-42B3-BD3F-614C618D0E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2, 15 January 2009, Pages 248–260,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Necdin activates GnRH gene expression. ( A ) Two luciferase reporters were studied: −5 kb GnRH and GnRH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Necdin activates GnRH gene expression. ( A ) Two luciferase reporters were studied: −5 kb GnRH and GnRH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2024-04-26T13:51:27Z</dcterms:modified>
</cp:coreProperties>
</file>