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720C0-A19C-4A53-9FE8-167815203F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06E67-9B65-475F-B4A4-482DA7C3A6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Representative sensorgrams from SPR experiments. Purified anti-polyhistidine Fab at concentrations corresponding to ∼0.5 KD was injected over immobilized peptides or peptide-MBP fusions. Peptides fell into three categories describing (A) weak (His6, His10 and His6-tagged blocking protein), (B) intermediate (peptide C-derived sequences) and (C) strong (sequences containing the ARRXA motif) binding for the Fab. For comparison, sensorgrams were divided by the computed maximum signal. The Fab concentration for each injection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A989F-8092-453B-BC37-C98C0F4372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i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18, Issue 7, July 2005, Pages 309–319, </a:t>
            </a:r>
            <a:r>
              <a:rPr lang="en-US" altLang="en-US" sz="1000">
                <a:solidFill>
                  <a:srgbClr val="333333"/>
                </a:solidFill>
                <a:hlinkClick r:id="rId3"/>
              </a:rPr>
              <a:t>https://doi.org/10.1093/protein/gzi038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Representative sensorgrams from SPR experiments. Purified anti-polyhistidine Fab at concentrations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Representative sensorgrams from SPR experiments. Purified anti-polyhistidine Fab at concentrations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2024-04-26T04:33:21Z</dcterms:modified>
</cp:coreProperties>
</file>