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3F83E-2A8A-4378-B005-772A234DE5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62566-6406-41EE-A61A-B65953944C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1F854-16C7-4850-8EB8-E210C3E622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2024-04-26T11:13:41Z</dcterms:modified>
</cp:coreProperties>
</file>