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40D29-F787-4D42-963A-A2FA30CCA1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DE8A5-52EE-45A1-A102-789D410205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singular image for Contrast 10, group-by-easy &gt; hard retrieval interaction, at a bootstrap ratio of ±3.28 (P  retrieval interaction in young &gt; middle aged adults. Regions are identified by their hemisphere and Brodmann area. L, left; R, right; eSE, easy spatial encoding; eSH, hard spatial encoding; eTE, easy temporal encoding; eTH, hard temporal encoding; rSE, easy spatial retrieval; rSH, hard spatial retrieval; rTE, easy temporal retrieval; rTH, hard temporal retrieval.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26948-C39A-4A19-A6CB-457E0900E2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2440–2460,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The singular image for Contrast 10, group-by-easy &gt; hard retrieval interaction, at a bootstrap ratio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The singular image for Contrast 10, group-by-easy &gt; hard retrieval interaction, at a bootstrap ratio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2024-04-26T04:08:57Z</dcterms:modified>
</cp:coreProperties>
</file>