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CB54F-1AF0-433A-B1DB-4901B0FE4E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33280-5EF3-47E9-AF41-F0C80A7551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key activities of the programme since inception.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2014; all rights reserved. Published by Oxford University Press on behalf of the International Epidemiological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792F7-B09A-4192-AA7C-E4E15EA740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u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43, Issue 4, August 2014, Pages 1097–1104,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https://doi.org/10.1093/ije/dyu139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Diagram showing key activities of the programme since inception.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Diagram showing key activities of the programme since inception.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2024-04-26T02:33:53Z</dcterms:modified>
</cp:coreProperties>
</file>