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ACE5FE-0904-4C80-8F06-04587BC33E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C1D25-7C4F-4856-B890-ABF62BDF72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activation during kinesthetic hand movements in congenitally blind and sighted control participants. Group averaged statistical parametric maps showed a large activation overlap in dorsal and ventral pathway structures between congenitally blind (CB; upper row) and sighted control (SC; middle row) participants. This result was confirmed by the conjunction analysis (lower row) detecting overlapping brain regions significantly activated in each group (activation of the CB group ∩ activation of the SC group). L left; R right.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4703D9-F9C1-4B27-BC4F-31E049F330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1–12,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Cortical activation during kinesthetic hand movements in congenitally blind and sighted control participants.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Cortical activation during kinesthetic hand movements in congenitally blind and sighted control participants.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2024-04-26T07:32:59Z</dcterms:modified>
</cp:coreProperties>
</file>