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AEF2D5-6DE1-48DF-B95A-81A1ECC07F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F4250-23CA-4F0F-8B08-369C49871B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CLSM (left) and phase contrast image (right) of P. pastoris cells transformed with pPICHS/GFP expressing GFP in the presence of methanol. (B) CLSM image of the surface of a tobacco cotyledon 2 d after inoculation with P. pastoris pPICHS/GFP. (C) CLSM (left) and phase contrast image (right) showing the expression of GFP especially on stomata. (D). Pichia pastoris pPICHS/GFP cells are evenly distributed on the cotyledon as demonstrated by the expression of GFP after addition of external methanol onto the surface.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[on behalf of the Society for Experimental Biology].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3EFE6-F198-4B87-927F-90368C300C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l1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57, Issue 15, December 2006, Pages 4025–4032,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https://doi.org/10.1093/jxb/erl173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(A) CLSM (left) and phase contrast image (right) of P. pastoris cells transformed with pPICHS/GFP 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(A) CLSM (left) and phase contrast image (right) of P. pastoris cells transformed with pPICHS/GFP expressing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2024-04-26T14:40:56Z</dcterms:modified>
</cp:coreProperties>
</file>