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1BB565-CA09-4B8C-A9F5-968F72F34F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9C9B1-41FF-48DF-B513-42BD8A446F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 influence of adolescent isolation on genes involved in the HPA-axis and other signaling pathways in VTA neurons that project to the frontal cortex between CTL and DM. (A) DNA methylation in the intronic GRE/ERE of Fkbp4. (B) DNA methylation in the promoter of Crh. (C) DNA methylation in the promoter of Crhr1. (D) DNA methylation in the upstream region of Lepr. (E) DNA methylation in the promoter of Gsk3β. N = 3. Each sample was pooled from five males. Values are means ± SEM. No statistical differences were detected using two-way ANOVA with repeated measures (group, F(1,4) = 0.04, P = 0.86 for A; F(1,4) = 1.21, P = 0.33 for B; F(1,4) = 44.73, P &lt; 0.01 for C; F(1,4) = 0.69, P = 0.45 for D; F(1,4) = 0.00, P = 0.96 for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95EA9-CDCD-410B-87CA-CFA11B868A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7, 1 April 2016, Pages 1370–1381, </a:t>
            </a:r>
            <a:r>
              <a:rPr lang="en-US" altLang="en-US" sz="1000">
                <a:solidFill>
                  <a:srgbClr val="333333"/>
                </a:solidFill>
                <a:hlinkClick r:id="rId3"/>
              </a:rPr>
              <a:t>https://doi.org/10.1093/hmg/ddw019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 influence of adolescent isolation on genes involved in the HPA-axis and other signaling pathways in VTA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No influence of adolescent isolation on genes involved in the HPA-axis and other signaling pathways in VTA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2024-04-26T22:07:17Z</dcterms:modified>
</cp:coreProperties>
</file>