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5EE1D1-ED3B-4395-A994-270F097DF9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D6D898-BFEC-4276-AB63-DC074066F5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Shape selectivities of two inferior temporal neurons for (A) the chromatic (COL) and the surface-reduced (BLD, bright line drawing; DLD, dark line drawing; SIL, silhouette) conditions and (B) for the COL, DLD, SIL and LD conditions. Peristimulus time histograms of the spikes for the objects shown below the appropriate stimuli. The horizontal bars indicate the presentations of the stimuli.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213E2F-3853-49E0-9A26-E480EB8114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2.1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2, February 2003, Pages 178–188, </a:t>
            </a:r>
            <a:r>
              <a:rPr lang="en-US" altLang="en-US" sz="1000">
                <a:solidFill>
                  <a:srgbClr val="333333"/>
                </a:solidFill>
                <a:hlinkClick r:id="rId3"/>
              </a:rPr>
              <a:t>https://doi.org/10.1093/cercor/13.2.178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Shape selectivities of two inferior temporal neurons for (A) the chromatic (COL) and the surface-reduced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Shape selectivities of two inferior temporal neurons for (A) the chromatic (COL) and the surface-reduced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2024-04-26T19:04:23Z</dcterms:modified>
</cp:coreProperties>
</file>