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DE0E1-216E-43DE-A733-B2EAE1CBA7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091D96-7CAB-41FE-90B0-2B66B35D13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Results of intake trials of Mormon cricket bands near Tuscarora Nevada showing vectors drawn from carbohydrate:protein dietary intake on day 1 (diamonds) to that on day 2 (squares). The bold arrow indicates the band whose members were released and recaptured, and the vector for a second band from Independence Valley measured simultaneously is also shown. For comparison, intake vectors of two replicates from a band at Eagle Mountain in the previous year (open symbols) is adapted from Srygley and Lorch (2011). The dashed line indicates consumption of an even ratio of carbohydrates to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Society for Integrative and Comparative Biology 2013.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2D5F23-CC06-494C-ACE2-5C47A5AC5B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t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53, Issue 6, December 2013, Pages 1002–1013, </a:t>
            </a:r>
            <a:r>
              <a:rPr lang="en-US" altLang="en-US" sz="1000">
                <a:solidFill>
                  <a:srgbClr val="333333"/>
                </a:solidFill>
                <a:hlinkClick r:id="rId3"/>
              </a:rPr>
              <a:t>https://doi.org/10.1093/icb/ict047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Results of intake trials of Mormon cricket bands near Tuscarora Nevada showing vectors drawn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Results of intake trials of Mormon cricket bands near Tuscarora Nevada showing vectors drawn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2024-04-26T19:42:46Z</dcterms:modified>
</cp:coreProperties>
</file>