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74836-150C-46FB-B5EB-0E1F71C22D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EC728-F65E-4888-8A95-34F4669AEE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molecular events associated with HBV hepatocarcinogenesis according to infection and liver disease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2F670-4CD9-4DF4-8972-2F6B918BBD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r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32, Issue 8, August 2011, Pages 1122–1132,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https://doi.org/10.1093/carcin/bgr108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Schematic representation of the molecular events associated with HBV hepatocarcinogenesis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Schematic representation of the molecular events associated with HBV hepatocarcinogenesis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2024-04-26T23:00:11Z</dcterms:modified>
</cp:coreProperties>
</file>