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2BD60-2C98-4AA1-AE6D-D95A8DDAF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41F95-365E-4AC8-8D57-22C73154BE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1D5F8-5ACE-42C5-8043-5399407737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2024-04-27T04:18:27Z</dcterms:modified>
</cp:coreProperties>
</file>