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8EF01-A992-4D79-81D1-32D2E1FC70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3D570-BC35-4AD3-B769-9CC5955428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directional angular error (in degrees) in the closed and open loop pointing and gap bisection per group and target position.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DA7EC-E812-40D9-A08F-6044700388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2616–2624,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directional angular error (in degrees) in the closed and open loop pointing and gap bisection per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directional angular error (in degrees) in the closed and open loop pointing and gap bisection per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2024-04-27T04:34:02Z</dcterms:modified>
</cp:coreProperties>
</file>